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7" r:id="rId3"/>
    <p:sldId id="291" r:id="rId4"/>
    <p:sldId id="259" r:id="rId5"/>
    <p:sldId id="293" r:id="rId6"/>
    <p:sldId id="292" r:id="rId7"/>
    <p:sldId id="260" r:id="rId8"/>
    <p:sldId id="261" r:id="rId9"/>
    <p:sldId id="265" r:id="rId10"/>
    <p:sldId id="267" r:id="rId11"/>
    <p:sldId id="290" r:id="rId1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Poppins" panose="00000800000000000000" pitchFamily="2" charset="0"/>
      <p:regular r:id="rId16"/>
      <p:bold r:id="rId17"/>
      <p:italic r:id="rId18"/>
      <p:boldItalic r:id="rId19"/>
    </p:embeddedFont>
    <p:embeddedFont>
      <p:font typeface="Poppins Medium" panose="00000600000000000000" pitchFamily="2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E7CDC-1606-42B0-9747-12AFF2F1FFBB}" v="123" dt="2022-12-19T10:23:29.510"/>
    <p1510:client id="{49A2977F-7B84-494E-AF1F-1308E71C9FB7}" v="14" dt="2022-12-19T09:49:24.488"/>
  </p1510:revLst>
</p1510:revInfo>
</file>

<file path=ppt/tableStyles.xml><?xml version="1.0" encoding="utf-8"?>
<a:tblStyleLst xmlns:a="http://schemas.openxmlformats.org/drawingml/2006/main" def="{D971F95E-0C4C-4D70-9E84-28B4BA5A7D6D}">
  <a:tblStyle styleId="{D971F95E-0C4C-4D70-9E84-28B4BA5A7D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5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KHZAYA SOLONGO" userId="S::20b1num2104@stud.num.edu.mn::5ee84c59-1997-4817-96d6-0ee45dbc2739" providerId="AD" clId="Web-{210E7CDC-1606-42B0-9747-12AFF2F1FFBB}"/>
    <pc:docChg chg="addSld modSld">
      <pc:chgData name="MUNKHZAYA SOLONGO" userId="S::20b1num2104@stud.num.edu.mn::5ee84c59-1997-4817-96d6-0ee45dbc2739" providerId="AD" clId="Web-{210E7CDC-1606-42B0-9747-12AFF2F1FFBB}" dt="2022-12-19T10:23:29.510" v="86" actId="1076"/>
      <pc:docMkLst>
        <pc:docMk/>
      </pc:docMkLst>
      <pc:sldChg chg="modSp">
        <pc:chgData name="MUNKHZAYA SOLONGO" userId="S::20b1num2104@stud.num.edu.mn::5ee84c59-1997-4817-96d6-0ee45dbc2739" providerId="AD" clId="Web-{210E7CDC-1606-42B0-9747-12AFF2F1FFBB}" dt="2022-12-19T10:17:28.175" v="14" actId="20577"/>
        <pc:sldMkLst>
          <pc:docMk/>
          <pc:sldMk cId="0" sldId="257"/>
        </pc:sldMkLst>
        <pc:spChg chg="mod">
          <ac:chgData name="MUNKHZAYA SOLONGO" userId="S::20b1num2104@stud.num.edu.mn::5ee84c59-1997-4817-96d6-0ee45dbc2739" providerId="AD" clId="Web-{210E7CDC-1606-42B0-9747-12AFF2F1FFBB}" dt="2022-12-19T10:17:28.175" v="14" actId="20577"/>
          <ac:spMkLst>
            <pc:docMk/>
            <pc:sldMk cId="0" sldId="257"/>
            <ac:spMk id="547" creationId="{00000000-0000-0000-0000-000000000000}"/>
          </ac:spMkLst>
        </pc:spChg>
      </pc:sldChg>
      <pc:sldChg chg="addSp delSp modSp new">
        <pc:chgData name="MUNKHZAYA SOLONGO" userId="S::20b1num2104@stud.num.edu.mn::5ee84c59-1997-4817-96d6-0ee45dbc2739" providerId="AD" clId="Web-{210E7CDC-1606-42B0-9747-12AFF2F1FFBB}" dt="2022-12-19T10:23:29.510" v="86" actId="1076"/>
        <pc:sldMkLst>
          <pc:docMk/>
          <pc:sldMk cId="3464165986" sldId="292"/>
        </pc:sldMkLst>
        <pc:spChg chg="del">
          <ac:chgData name="MUNKHZAYA SOLONGO" userId="S::20b1num2104@stud.num.edu.mn::5ee84c59-1997-4817-96d6-0ee45dbc2739" providerId="AD" clId="Web-{210E7CDC-1606-42B0-9747-12AFF2F1FFBB}" dt="2022-12-19T10:21:01.617" v="29"/>
          <ac:spMkLst>
            <pc:docMk/>
            <pc:sldMk cId="3464165986" sldId="292"/>
            <ac:spMk id="2" creationId="{713B1F88-E7FD-C6B4-1A21-C22200F8F043}"/>
          </ac:spMkLst>
        </pc:spChg>
        <pc:spChg chg="del">
          <ac:chgData name="MUNKHZAYA SOLONGO" userId="S::20b1num2104@stud.num.edu.mn::5ee84c59-1997-4817-96d6-0ee45dbc2739" providerId="AD" clId="Web-{210E7CDC-1606-42B0-9747-12AFF2F1FFBB}" dt="2022-12-19T10:22:15.603" v="43"/>
          <ac:spMkLst>
            <pc:docMk/>
            <pc:sldMk cId="3464165986" sldId="292"/>
            <ac:spMk id="3" creationId="{359950D2-5713-03C0-48C4-313DEA2E248B}"/>
          </ac:spMkLst>
        </pc:spChg>
        <pc:spChg chg="add mod">
          <ac:chgData name="MUNKHZAYA SOLONGO" userId="S::20b1num2104@stud.num.edu.mn::5ee84c59-1997-4817-96d6-0ee45dbc2739" providerId="AD" clId="Web-{210E7CDC-1606-42B0-9747-12AFF2F1FFBB}" dt="2022-12-19T10:22:47.541" v="57" actId="1076"/>
          <ac:spMkLst>
            <pc:docMk/>
            <pc:sldMk cId="3464165986" sldId="292"/>
            <ac:spMk id="4" creationId="{5E93EAD6-0C08-188E-EDAA-80F6447CB98E}"/>
          </ac:spMkLst>
        </pc:spChg>
        <pc:spChg chg="add del">
          <ac:chgData name="MUNKHZAYA SOLONGO" userId="S::20b1num2104@stud.num.edu.mn::5ee84c59-1997-4817-96d6-0ee45dbc2739" providerId="AD" clId="Web-{210E7CDC-1606-42B0-9747-12AFF2F1FFBB}" dt="2022-12-19T10:20:57.070" v="27"/>
          <ac:spMkLst>
            <pc:docMk/>
            <pc:sldMk cId="3464165986" sldId="292"/>
            <ac:spMk id="5" creationId="{D01DC6B6-26F8-D4CD-A636-A1CA9480F0C7}"/>
          </ac:spMkLst>
        </pc:spChg>
        <pc:spChg chg="add del">
          <ac:chgData name="MUNKHZAYA SOLONGO" userId="S::20b1num2104@stud.num.edu.mn::5ee84c59-1997-4817-96d6-0ee45dbc2739" providerId="AD" clId="Web-{210E7CDC-1606-42B0-9747-12AFF2F1FFBB}" dt="2022-12-19T10:20:55.632" v="26"/>
          <ac:spMkLst>
            <pc:docMk/>
            <pc:sldMk cId="3464165986" sldId="292"/>
            <ac:spMk id="6" creationId="{BCC5EDEA-4BF0-500A-5045-2B4393A5CB18}"/>
          </ac:spMkLst>
        </pc:spChg>
        <pc:spChg chg="add mod">
          <ac:chgData name="MUNKHZAYA SOLONGO" userId="S::20b1num2104@stud.num.edu.mn::5ee84c59-1997-4817-96d6-0ee45dbc2739" providerId="AD" clId="Web-{210E7CDC-1606-42B0-9747-12AFF2F1FFBB}" dt="2022-12-19T10:22:53.353" v="58" actId="1076"/>
          <ac:spMkLst>
            <pc:docMk/>
            <pc:sldMk cId="3464165986" sldId="292"/>
            <ac:spMk id="7" creationId="{BDF961D7-C078-344A-1EC2-5846A0121CC6}"/>
          </ac:spMkLst>
        </pc:spChg>
        <pc:spChg chg="add mod">
          <ac:chgData name="MUNKHZAYA SOLONGO" userId="S::20b1num2104@stud.num.edu.mn::5ee84c59-1997-4817-96d6-0ee45dbc2739" providerId="AD" clId="Web-{210E7CDC-1606-42B0-9747-12AFF2F1FFBB}" dt="2022-12-19T10:22:44.041" v="55" actId="1076"/>
          <ac:spMkLst>
            <pc:docMk/>
            <pc:sldMk cId="3464165986" sldId="292"/>
            <ac:spMk id="8" creationId="{224BFC20-83A6-D088-F28B-C4DE133B8C9A}"/>
          </ac:spMkLst>
        </pc:spChg>
        <pc:spChg chg="add mod">
          <ac:chgData name="MUNKHZAYA SOLONGO" userId="S::20b1num2104@stud.num.edu.mn::5ee84c59-1997-4817-96d6-0ee45dbc2739" providerId="AD" clId="Web-{210E7CDC-1606-42B0-9747-12AFF2F1FFBB}" dt="2022-12-19T10:22:45.884" v="56" actId="1076"/>
          <ac:spMkLst>
            <pc:docMk/>
            <pc:sldMk cId="3464165986" sldId="292"/>
            <ac:spMk id="9" creationId="{121BB1C5-E088-D083-8096-DAE145DC83D7}"/>
          </ac:spMkLst>
        </pc:spChg>
        <pc:spChg chg="add mod">
          <ac:chgData name="MUNKHZAYA SOLONGO" userId="S::20b1num2104@stud.num.edu.mn::5ee84c59-1997-4817-96d6-0ee45dbc2739" providerId="AD" clId="Web-{210E7CDC-1606-42B0-9747-12AFF2F1FFBB}" dt="2022-12-19T10:22:42.197" v="54" actId="1076"/>
          <ac:spMkLst>
            <pc:docMk/>
            <pc:sldMk cId="3464165986" sldId="292"/>
            <ac:spMk id="10" creationId="{C926CA2B-3687-CBAA-E925-46E09343FF02}"/>
          </ac:spMkLst>
        </pc:spChg>
        <pc:spChg chg="add mod">
          <ac:chgData name="MUNKHZAYA SOLONGO" userId="S::20b1num2104@stud.num.edu.mn::5ee84c59-1997-4817-96d6-0ee45dbc2739" providerId="AD" clId="Web-{210E7CDC-1606-42B0-9747-12AFF2F1FFBB}" dt="2022-12-19T10:22:39.087" v="53" actId="1076"/>
          <ac:spMkLst>
            <pc:docMk/>
            <pc:sldMk cId="3464165986" sldId="292"/>
            <ac:spMk id="11" creationId="{117757BC-09B9-B97D-D462-BE278C0CB8A2}"/>
          </ac:spMkLst>
        </pc:spChg>
        <pc:spChg chg="add mod">
          <ac:chgData name="MUNKHZAYA SOLONGO" userId="S::20b1num2104@stud.num.edu.mn::5ee84c59-1997-4817-96d6-0ee45dbc2739" providerId="AD" clId="Web-{210E7CDC-1606-42B0-9747-12AFF2F1FFBB}" dt="2022-12-19T10:23:29.510" v="86" actId="1076"/>
          <ac:spMkLst>
            <pc:docMk/>
            <pc:sldMk cId="3464165986" sldId="292"/>
            <ac:spMk id="12" creationId="{98E17ADF-6D23-2F19-0F33-B11F79D07E55}"/>
          </ac:spMkLst>
        </pc:spChg>
      </pc:sldChg>
    </pc:docChg>
  </pc:docChgLst>
  <pc:docChgLst>
    <pc:chgData name="Erdenebat Rentsendondog" userId="S::20b1num0054@stud.num.edu.mn::2c56b11a-50f0-4791-ad17-b53023f1349a" providerId="AD" clId="Web-{49A2977F-7B84-494E-AF1F-1308E71C9FB7}"/>
    <pc:docChg chg="modSld">
      <pc:chgData name="Erdenebat Rentsendondog" userId="S::20b1num0054@stud.num.edu.mn::2c56b11a-50f0-4791-ad17-b53023f1349a" providerId="AD" clId="Web-{49A2977F-7B84-494E-AF1F-1308E71C9FB7}" dt="2022-12-19T09:49:21.879" v="0" actId="20577"/>
      <pc:docMkLst>
        <pc:docMk/>
      </pc:docMkLst>
      <pc:sldChg chg="modSp">
        <pc:chgData name="Erdenebat Rentsendondog" userId="S::20b1num0054@stud.num.edu.mn::2c56b11a-50f0-4791-ad17-b53023f1349a" providerId="AD" clId="Web-{49A2977F-7B84-494E-AF1F-1308E71C9FB7}" dt="2022-12-19T09:49:21.879" v="0" actId="20577"/>
        <pc:sldMkLst>
          <pc:docMk/>
          <pc:sldMk cId="0" sldId="256"/>
        </pc:sldMkLst>
        <pc:spChg chg="mod">
          <ac:chgData name="Erdenebat Rentsendondog" userId="S::20b1num0054@stud.num.edu.mn::2c56b11a-50f0-4791-ad17-b53023f1349a" providerId="AD" clId="Web-{49A2977F-7B84-494E-AF1F-1308E71C9FB7}" dt="2022-12-19T09:49:21.879" v="0" actId="20577"/>
          <ac:spMkLst>
            <pc:docMk/>
            <pc:sldMk cId="0" sldId="256"/>
            <ac:spMk id="537" creationId="{00000000-0000-0000-0000-000000000000}"/>
          </ac:spMkLst>
        </pc:spChg>
      </pc:sldChg>
    </pc:docChg>
  </pc:docChgLst>
  <pc:docChgLst>
    <pc:chgData clId="Web-{49A2977F-7B84-494E-AF1F-1308E71C9FB7}"/>
    <pc:docChg chg="modSld">
      <pc:chgData name="" userId="" providerId="" clId="Web-{49A2977F-7B84-494E-AF1F-1308E71C9FB7}" dt="2022-12-19T09:49:16.894" v="11" actId="20577"/>
      <pc:docMkLst>
        <pc:docMk/>
      </pc:docMkLst>
      <pc:sldChg chg="modSp">
        <pc:chgData name="" userId="" providerId="" clId="Web-{49A2977F-7B84-494E-AF1F-1308E71C9FB7}" dt="2022-12-19T09:49:16.894" v="11" actId="20577"/>
        <pc:sldMkLst>
          <pc:docMk/>
          <pc:sldMk cId="0" sldId="256"/>
        </pc:sldMkLst>
        <pc:spChg chg="mod">
          <ac:chgData name="" userId="" providerId="" clId="Web-{49A2977F-7B84-494E-AF1F-1308E71C9FB7}" dt="2022-12-19T09:49:16.894" v="11" actId="20577"/>
          <ac:spMkLst>
            <pc:docMk/>
            <pc:sldMk cId="0" sldId="256"/>
            <ac:spMk id="53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7856fd5f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7856fd5f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77d8e6ed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77d8e6ed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410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7d8e6ed2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7d8e6ed2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77d8e6ed2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77d8e6ed2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0416b248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0416b248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0416b248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0416b248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7d8e6ed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7d8e6ed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77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27775" y="1136050"/>
            <a:ext cx="8509800" cy="2180400"/>
          </a:xfrm>
          <a:prstGeom prst="rect">
            <a:avLst/>
          </a:prstGeom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"/>
              <a:buNone/>
              <a:defRPr sz="4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56975" y="3331500"/>
            <a:ext cx="3871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14050" y="11541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68225" y="8211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737850" y="9548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874925" y="30813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 flipH="1">
            <a:off x="1052900" y="34143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 flipH="1">
            <a:off x="1874925" y="32807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76716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66137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flipH="1">
            <a:off x="5952774" y="-260675"/>
            <a:ext cx="2774026" cy="18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rot="10800000" flipH="1">
            <a:off x="204200" y="3603351"/>
            <a:ext cx="2681923" cy="17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Google Shape;514;p34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" name="Google Shape;525;p34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5400000" flipH="1">
            <a:off x="6149925" y="-617354"/>
            <a:ext cx="1750702" cy="298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7760350" y="11962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705375" y="8632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7007250" y="9968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 flipH="1">
            <a:off x="979125" y="405945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 flipH="1">
            <a:off x="1233300" y="439245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 flipH="1">
            <a:off x="1979125" y="425882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 flipH="1">
            <a:off x="6612750" y="17316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6866925" y="20646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10800000" flipH="1">
            <a:off x="7612750" y="193105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64225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1752675" y="2761625"/>
            <a:ext cx="3762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7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 flipH="1">
            <a:off x="8034400" y="93317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flipH="1">
            <a:off x="7979425" y="60017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flipH="1">
            <a:off x="7281300" y="7338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rot="10800000" flipH="1">
            <a:off x="7555300" y="2636913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7809475" y="2969913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8402900" y="2836288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5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4">
            <a:alphaModFix/>
          </a:blip>
          <a:srcRect l="4173" t="13326" r="65426" b="58272"/>
          <a:stretch/>
        </p:blipFill>
        <p:spPr>
          <a:xfrm rot="10800000">
            <a:off x="6770299" y="3807851"/>
            <a:ext cx="2308101" cy="15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9"/>
          <p:cNvGrpSpPr/>
          <p:nvPr/>
        </p:nvGrpSpPr>
        <p:grpSpPr>
          <a:xfrm>
            <a:off x="-25" y="-50"/>
            <a:ext cx="9144025" cy="5143550"/>
            <a:chOff x="-25" y="-50"/>
            <a:chExt cx="9144025" cy="5143550"/>
          </a:xfrm>
        </p:grpSpPr>
        <p:sp>
          <p:nvSpPr>
            <p:cNvPr id="126" name="Google Shape;126;p9"/>
            <p:cNvSpPr/>
            <p:nvPr/>
          </p:nvSpPr>
          <p:spPr>
            <a:xfrm>
              <a:off x="0" y="-50"/>
              <a:ext cx="9144000" cy="5143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" name="Google Shape;127;p9"/>
            <p:cNvPicPr preferRelativeResize="0"/>
            <p:nvPr/>
          </p:nvPicPr>
          <p:blipFill rotWithShape="1">
            <a:blip r:embed="rId3">
              <a:alphaModFix amt="17000"/>
            </a:blip>
            <a:srcRect l="9388" t="22229" r="12766" b="14583"/>
            <a:stretch/>
          </p:blipFill>
          <p:spPr>
            <a:xfrm>
              <a:off x="-25" y="0"/>
              <a:ext cx="9144003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9"/>
            <p:cNvSpPr/>
            <p:nvPr/>
          </p:nvSpPr>
          <p:spPr>
            <a:xfrm>
              <a:off x="298712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9"/>
          <p:cNvSpPr/>
          <p:nvPr/>
        </p:nvSpPr>
        <p:spPr>
          <a:xfrm flipH="1">
            <a:off x="4681025" y="16931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4626050" y="13601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3927925" y="14937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rot="10800000" flipH="1">
            <a:off x="830100" y="4132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rot="10800000" flipH="1">
            <a:off x="1084275" y="4465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rot="10800000" flipH="1">
            <a:off x="1830100" y="4331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>
            <a:off x="80344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>
            <a:off x="79794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>
            <a:off x="72813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subTitle" idx="1"/>
          </p:nvPr>
        </p:nvSpPr>
        <p:spPr>
          <a:xfrm>
            <a:off x="1181425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2"/>
          </p:nvPr>
        </p:nvSpPr>
        <p:spPr>
          <a:xfrm>
            <a:off x="4836300" y="2088125"/>
            <a:ext cx="2907600" cy="7134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3"/>
          </p:nvPr>
        </p:nvSpPr>
        <p:spPr>
          <a:xfrm>
            <a:off x="1297225" y="2459825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subTitle" idx="4"/>
          </p:nvPr>
        </p:nvSpPr>
        <p:spPr>
          <a:xfrm>
            <a:off x="4952096" y="2459800"/>
            <a:ext cx="26760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6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1631900" y="15892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ubTitle" idx="1"/>
          </p:nvPr>
        </p:nvSpPr>
        <p:spPr>
          <a:xfrm>
            <a:off x="3153350" y="22368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24"/>
          <p:cNvGrpSpPr/>
          <p:nvPr/>
        </p:nvGrpSpPr>
        <p:grpSpPr>
          <a:xfrm>
            <a:off x="-91525" y="-56375"/>
            <a:ext cx="9310674" cy="5199874"/>
            <a:chOff x="-91525" y="-56375"/>
            <a:chExt cx="9310674" cy="5199874"/>
          </a:xfrm>
        </p:grpSpPr>
        <p:sp>
          <p:nvSpPr>
            <p:cNvPr id="334" name="Google Shape;334;p24"/>
            <p:cNvSpPr/>
            <p:nvPr/>
          </p:nvSpPr>
          <p:spPr>
            <a:xfrm>
              <a:off x="-91525" y="-39125"/>
              <a:ext cx="9251400" cy="5182500"/>
            </a:xfrm>
            <a:prstGeom prst="rect">
              <a:avLst/>
            </a:prstGeom>
            <a:solidFill>
              <a:srgbClr val="1D0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5" name="Google Shape;335;p24"/>
            <p:cNvPicPr preferRelativeResize="0"/>
            <p:nvPr/>
          </p:nvPicPr>
          <p:blipFill rotWithShape="1">
            <a:blip r:embed="rId3">
              <a:alphaModFix amt="17000"/>
            </a:blip>
            <a:srcRect l="8608" t="21534" r="12264" b="14584"/>
            <a:stretch/>
          </p:blipFill>
          <p:spPr>
            <a:xfrm>
              <a:off x="-91525" y="-56375"/>
              <a:ext cx="9310674" cy="519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4"/>
            <p:cNvSpPr/>
            <p:nvPr/>
          </p:nvSpPr>
          <p:spPr>
            <a:xfrm>
              <a:off x="327775" y="290163"/>
              <a:ext cx="8530205" cy="4523919"/>
            </a:xfrm>
            <a:custGeom>
              <a:avLst/>
              <a:gdLst/>
              <a:ahLst/>
              <a:cxnLst/>
              <a:rect l="l" t="t" r="r" b="b"/>
              <a:pathLst>
                <a:path w="55836" h="30667" extrusionOk="0">
                  <a:moveTo>
                    <a:pt x="2343" y="0"/>
                  </a:moveTo>
                  <a:lnTo>
                    <a:pt x="53492" y="0"/>
                  </a:lnTo>
                  <a:cubicBezTo>
                    <a:pt x="54790" y="0"/>
                    <a:pt x="55836" y="1044"/>
                    <a:pt x="55836" y="2343"/>
                  </a:cubicBezTo>
                  <a:lnTo>
                    <a:pt x="55836" y="28324"/>
                  </a:lnTo>
                  <a:cubicBezTo>
                    <a:pt x="55836" y="29621"/>
                    <a:pt x="54790" y="30667"/>
                    <a:pt x="53492" y="30667"/>
                  </a:cubicBezTo>
                  <a:lnTo>
                    <a:pt x="2343" y="30667"/>
                  </a:lnTo>
                  <a:cubicBezTo>
                    <a:pt x="1046" y="30667"/>
                    <a:pt x="1" y="29621"/>
                    <a:pt x="1" y="28324"/>
                  </a:cubicBezTo>
                  <a:lnTo>
                    <a:pt x="1" y="2343"/>
                  </a:lnTo>
                  <a:cubicBezTo>
                    <a:pt x="1" y="1044"/>
                    <a:pt x="1046" y="0"/>
                    <a:pt x="2343" y="0"/>
                  </a:cubicBezTo>
                  <a:close/>
                </a:path>
              </a:pathLst>
            </a:custGeom>
            <a:solidFill>
              <a:srgbClr val="2D0045"/>
            </a:solidFill>
            <a:ln w="9525" cap="flat" cmpd="sng">
              <a:solidFill>
                <a:srgbClr val="5F2E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1140000" algn="bl" rotWithShape="0">
                <a:schemeClr val="dk2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4"/>
          <p:cNvSpPr/>
          <p:nvPr/>
        </p:nvSpPr>
        <p:spPr>
          <a:xfrm flipH="1">
            <a:off x="7664975" y="190395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 flipH="1">
            <a:off x="7610000" y="157095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 flipH="1">
            <a:off x="6911875" y="170457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 rot="10800000" flipH="1">
            <a:off x="1073100" y="3990525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 rot="10800000" flipH="1">
            <a:off x="1327275" y="4323525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"/>
          <p:cNvSpPr/>
          <p:nvPr/>
        </p:nvSpPr>
        <p:spPr>
          <a:xfrm rot="10800000" flipH="1">
            <a:off x="2073100" y="4189900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4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4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3808025" y="2339575"/>
            <a:ext cx="3577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/>
          </p:nvPr>
        </p:nvSpPr>
        <p:spPr>
          <a:xfrm>
            <a:off x="3808025" y="1724475"/>
            <a:ext cx="467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7" name="Google Shape;407;p28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8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1809775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subTitle" idx="1"/>
          </p:nvPr>
        </p:nvSpPr>
        <p:spPr>
          <a:xfrm>
            <a:off x="1809775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title" idx="2"/>
          </p:nvPr>
        </p:nvSpPr>
        <p:spPr>
          <a:xfrm>
            <a:off x="5062028" y="19114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2" name="Google Shape;412;p28"/>
          <p:cNvSpPr txBox="1">
            <a:spLocks noGrp="1"/>
          </p:cNvSpPr>
          <p:nvPr>
            <p:ph type="subTitle" idx="3"/>
          </p:nvPr>
        </p:nvSpPr>
        <p:spPr>
          <a:xfrm>
            <a:off x="5062028" y="23588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8"/>
          <p:cNvSpPr txBox="1">
            <a:spLocks noGrp="1"/>
          </p:cNvSpPr>
          <p:nvPr>
            <p:ph type="title" idx="4"/>
          </p:nvPr>
        </p:nvSpPr>
        <p:spPr>
          <a:xfrm>
            <a:off x="1809775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4" name="Google Shape;414;p28"/>
          <p:cNvSpPr txBox="1">
            <a:spLocks noGrp="1"/>
          </p:cNvSpPr>
          <p:nvPr>
            <p:ph type="subTitle" idx="5"/>
          </p:nvPr>
        </p:nvSpPr>
        <p:spPr>
          <a:xfrm>
            <a:off x="1809775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8"/>
          <p:cNvSpPr txBox="1">
            <a:spLocks noGrp="1"/>
          </p:cNvSpPr>
          <p:nvPr>
            <p:ph type="title" idx="6"/>
          </p:nvPr>
        </p:nvSpPr>
        <p:spPr>
          <a:xfrm>
            <a:off x="5062028" y="3725850"/>
            <a:ext cx="2400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6" name="Google Shape;416;p28"/>
          <p:cNvSpPr txBox="1">
            <a:spLocks noGrp="1"/>
          </p:cNvSpPr>
          <p:nvPr>
            <p:ph type="subTitle" idx="7"/>
          </p:nvPr>
        </p:nvSpPr>
        <p:spPr>
          <a:xfrm>
            <a:off x="5062028" y="4173225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8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8"/>
          <p:cNvSpPr/>
          <p:nvPr/>
        </p:nvSpPr>
        <p:spPr>
          <a:xfrm flipH="1">
            <a:off x="79576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8"/>
          <p:cNvSpPr/>
          <p:nvPr/>
        </p:nvSpPr>
        <p:spPr>
          <a:xfrm flipH="1">
            <a:off x="79026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 flipH="1">
            <a:off x="72045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rgbClr val="1D0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0" name="Google Shape;500;p33"/>
          <p:cNvPicPr preferRelativeResize="0"/>
          <p:nvPr/>
        </p:nvPicPr>
        <p:blipFill rotWithShape="1">
          <a:blip r:embed="rId3">
            <a:alphaModFix amt="17000"/>
          </a:blip>
          <a:srcRect l="9388" t="22229" r="12766" b="14583"/>
          <a:stretch/>
        </p:blipFill>
        <p:spPr>
          <a:xfrm>
            <a:off x="-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3"/>
          <p:cNvSpPr/>
          <p:nvPr/>
        </p:nvSpPr>
        <p:spPr>
          <a:xfrm>
            <a:off x="298712" y="290163"/>
            <a:ext cx="8530205" cy="4523919"/>
          </a:xfrm>
          <a:custGeom>
            <a:avLst/>
            <a:gdLst/>
            <a:ahLst/>
            <a:cxnLst/>
            <a:rect l="l" t="t" r="r" b="b"/>
            <a:pathLst>
              <a:path w="55836" h="30667" extrusionOk="0">
                <a:moveTo>
                  <a:pt x="2343" y="0"/>
                </a:moveTo>
                <a:lnTo>
                  <a:pt x="53492" y="0"/>
                </a:lnTo>
                <a:cubicBezTo>
                  <a:pt x="54790" y="0"/>
                  <a:pt x="55836" y="1044"/>
                  <a:pt x="55836" y="2343"/>
                </a:cubicBezTo>
                <a:lnTo>
                  <a:pt x="55836" y="28324"/>
                </a:lnTo>
                <a:cubicBezTo>
                  <a:pt x="55836" y="29621"/>
                  <a:pt x="54790" y="30667"/>
                  <a:pt x="53492" y="30667"/>
                </a:cubicBezTo>
                <a:lnTo>
                  <a:pt x="2343" y="30667"/>
                </a:lnTo>
                <a:cubicBezTo>
                  <a:pt x="1046" y="30667"/>
                  <a:pt x="1" y="29621"/>
                  <a:pt x="1" y="28324"/>
                </a:cubicBezTo>
                <a:lnTo>
                  <a:pt x="1" y="2343"/>
                </a:lnTo>
                <a:cubicBezTo>
                  <a:pt x="1" y="1044"/>
                  <a:pt x="1046" y="0"/>
                  <a:pt x="2343" y="0"/>
                </a:cubicBezTo>
                <a:close/>
              </a:path>
            </a:pathLst>
          </a:custGeom>
          <a:solidFill>
            <a:srgbClr val="2D0045"/>
          </a:solidFill>
          <a:ln w="9525" cap="flat" cmpd="sng">
            <a:solidFill>
              <a:srgbClr val="5F2E79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47625" dir="1140000" algn="bl" rotWithShape="0">
              <a:schemeClr val="dk2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3"/>
          <p:cNvSpPr/>
          <p:nvPr/>
        </p:nvSpPr>
        <p:spPr>
          <a:xfrm flipH="1">
            <a:off x="3614225" y="1083500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3"/>
          <p:cNvSpPr/>
          <p:nvPr/>
        </p:nvSpPr>
        <p:spPr>
          <a:xfrm flipH="1">
            <a:off x="3559250" y="750500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"/>
          <p:cNvSpPr/>
          <p:nvPr/>
        </p:nvSpPr>
        <p:spPr>
          <a:xfrm flipH="1">
            <a:off x="2861125" y="884125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3"/>
          <p:cNvSpPr/>
          <p:nvPr/>
        </p:nvSpPr>
        <p:spPr>
          <a:xfrm rot="10800000" flipH="1">
            <a:off x="997925" y="3370500"/>
            <a:ext cx="3945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3"/>
          <p:cNvSpPr/>
          <p:nvPr/>
        </p:nvSpPr>
        <p:spPr>
          <a:xfrm rot="10800000" flipH="1">
            <a:off x="1252100" y="3703500"/>
            <a:ext cx="195300" cy="37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3"/>
          <p:cNvSpPr/>
          <p:nvPr/>
        </p:nvSpPr>
        <p:spPr>
          <a:xfrm rot="10800000" flipH="1">
            <a:off x="1997925" y="3569875"/>
            <a:ext cx="1476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3"/>
          <p:cNvSpPr/>
          <p:nvPr/>
        </p:nvSpPr>
        <p:spPr>
          <a:xfrm rot="10800000">
            <a:off x="7443000" y="4065725"/>
            <a:ext cx="394500" cy="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3"/>
          <p:cNvSpPr/>
          <p:nvPr/>
        </p:nvSpPr>
        <p:spPr>
          <a:xfrm rot="10800000">
            <a:off x="7388025" y="4398725"/>
            <a:ext cx="195300" cy="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3"/>
          <p:cNvSpPr/>
          <p:nvPr/>
        </p:nvSpPr>
        <p:spPr>
          <a:xfrm rot="10800000">
            <a:off x="6689900" y="4265100"/>
            <a:ext cx="147600" cy="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33"/>
          <p:cNvPicPr preferRelativeResize="0"/>
          <p:nvPr/>
        </p:nvPicPr>
        <p:blipFill rotWithShape="1">
          <a:blip r:embed="rId4">
            <a:alphaModFix/>
          </a:blip>
          <a:srcRect l="79634" t="23164" r="8550" b="47919"/>
          <a:stretch/>
        </p:blipFill>
        <p:spPr>
          <a:xfrm rot="10800000">
            <a:off x="0" y="439498"/>
            <a:ext cx="1298775" cy="2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62" r:id="rId5"/>
    <p:sldLayoutId id="2147483665" r:id="rId6"/>
    <p:sldLayoutId id="2147483670" r:id="rId7"/>
    <p:sldLayoutId id="2147483674" r:id="rId8"/>
    <p:sldLayoutId id="2147483679" r:id="rId9"/>
    <p:sldLayoutId id="214748368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8"/>
          <p:cNvSpPr/>
          <p:nvPr/>
        </p:nvSpPr>
        <p:spPr>
          <a:xfrm>
            <a:off x="2616150" y="3331500"/>
            <a:ext cx="5543070" cy="6759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8"/>
          <p:cNvSpPr txBox="1">
            <a:spLocks noGrp="1"/>
          </p:cNvSpPr>
          <p:nvPr>
            <p:ph type="ctrTitle"/>
          </p:nvPr>
        </p:nvSpPr>
        <p:spPr>
          <a:xfrm>
            <a:off x="327775" y="1136050"/>
            <a:ext cx="8509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2D game</a:t>
            </a:r>
            <a:endParaRPr sz="5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n" sz="4500" b="0" dirty="0" err="1">
                <a:latin typeface="Poppins Medium"/>
                <a:ea typeface="Poppins Medium"/>
                <a:cs typeface="Poppins Medium"/>
              </a:rPr>
              <a:t>Төслийн</a:t>
            </a:r>
            <a:r>
              <a:rPr lang="en" sz="4500" b="0" dirty="0">
                <a:latin typeface="Poppins Medium"/>
                <a:ea typeface="Poppins Medium"/>
                <a:cs typeface="Poppins Medium"/>
              </a:rPr>
              <a:t> </a:t>
            </a:r>
            <a:r>
              <a:rPr lang="en" sz="4500" b="0" dirty="0" err="1">
                <a:latin typeface="Poppins Medium"/>
                <a:ea typeface="Poppins Medium"/>
                <a:cs typeface="Poppins Medium"/>
              </a:rPr>
              <a:t>ажил</a:t>
            </a:r>
          </a:p>
        </p:txBody>
      </p:sp>
      <p:sp>
        <p:nvSpPr>
          <p:cNvPr id="538" name="Google Shape;538;p38"/>
          <p:cNvSpPr txBox="1">
            <a:spLocks noGrp="1"/>
          </p:cNvSpPr>
          <p:nvPr>
            <p:ph type="subTitle" idx="1"/>
          </p:nvPr>
        </p:nvSpPr>
        <p:spPr>
          <a:xfrm>
            <a:off x="2430630" y="3464725"/>
            <a:ext cx="554307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sz="1400" dirty="0"/>
              <a:t>Багийн гишүүд:</a:t>
            </a:r>
            <a:r>
              <a:rPr lang="en-US" sz="1400" dirty="0"/>
              <a:t> </a:t>
            </a:r>
            <a:r>
              <a:rPr lang="mn-MN" sz="1400" dirty="0"/>
              <a:t>Э.Рэнцэндондог</a:t>
            </a:r>
            <a:r>
              <a:rPr lang="en-US" sz="1400" dirty="0"/>
              <a:t> 20b1num0054</a:t>
            </a:r>
            <a:endParaRPr lang="mn-M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sz="1400" dirty="0"/>
              <a:t>А.Хүдэрчулуун </a:t>
            </a:r>
            <a:r>
              <a:rPr lang="en-US" sz="1400" dirty="0"/>
              <a:t>20b1num0739</a:t>
            </a:r>
            <a:endParaRPr lang="mn-M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sz="1400" dirty="0"/>
              <a:t>М.Солонго</a:t>
            </a:r>
            <a:r>
              <a:rPr lang="en-US" sz="1400" dirty="0"/>
              <a:t> 20b1num2104</a:t>
            </a:r>
            <a:r>
              <a:rPr lang="mn-MN" sz="1400" dirty="0"/>
              <a:t> </a:t>
            </a:r>
            <a:endParaRPr sz="1400" dirty="0"/>
          </a:p>
        </p:txBody>
      </p:sp>
      <p:grpSp>
        <p:nvGrpSpPr>
          <p:cNvPr id="539" name="Google Shape;539;p38"/>
          <p:cNvGrpSpPr/>
          <p:nvPr/>
        </p:nvGrpSpPr>
        <p:grpSpPr>
          <a:xfrm>
            <a:off x="4233900" y="619125"/>
            <a:ext cx="676200" cy="676200"/>
            <a:chOff x="4233900" y="619125"/>
            <a:chExt cx="676200" cy="676200"/>
          </a:xfrm>
        </p:grpSpPr>
        <p:sp>
          <p:nvSpPr>
            <p:cNvPr id="540" name="Google Shape;540;p38"/>
            <p:cNvSpPr/>
            <p:nvPr/>
          </p:nvSpPr>
          <p:spPr>
            <a:xfrm>
              <a:off x="4233900" y="619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 rot="5400000" flipH="1">
              <a:off x="4484925" y="860475"/>
              <a:ext cx="212400" cy="193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9"/>
          <p:cNvSpPr txBox="1">
            <a:spLocks noGrp="1"/>
          </p:cNvSpPr>
          <p:nvPr>
            <p:ph type="subTitle" idx="3"/>
          </p:nvPr>
        </p:nvSpPr>
        <p:spPr>
          <a:xfrm>
            <a:off x="1084381" y="1316374"/>
            <a:ext cx="6975238" cy="2932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Struct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TextFromFile</a:t>
            </a:r>
            <a:r>
              <a:rPr lang="en-US" sz="1600" dirty="0"/>
              <a:t>()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DrawSprite</a:t>
            </a:r>
            <a:r>
              <a:rPr lang="en-US" sz="1600" dirty="0"/>
              <a:t>()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Init()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Display()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Idle()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Timer()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Keyboard()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KeyboardUp</a:t>
            </a:r>
            <a:r>
              <a:rPr lang="en-US" sz="1600" dirty="0"/>
              <a:t>()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Main()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</p:txBody>
      </p:sp>
      <p:sp>
        <p:nvSpPr>
          <p:cNvPr id="692" name="Google Shape;692;p4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dirty="0">
                <a:solidFill>
                  <a:schemeClr val="lt2"/>
                </a:solidFill>
              </a:rPr>
              <a:t>Ашигласан функцууд</a:t>
            </a:r>
            <a:endParaRPr dirty="0"/>
          </a:p>
        </p:txBody>
      </p:sp>
      <p:pic>
        <p:nvPicPr>
          <p:cNvPr id="693" name="Google Shape;693;p49"/>
          <p:cNvPicPr preferRelativeResize="0"/>
          <p:nvPr/>
        </p:nvPicPr>
        <p:blipFill rotWithShape="1">
          <a:blip r:embed="rId3">
            <a:alphaModFix/>
          </a:blip>
          <a:srcRect l="2243" t="-205" r="65427" b="58269"/>
          <a:stretch/>
        </p:blipFill>
        <p:spPr>
          <a:xfrm rot="10800000" flipH="1">
            <a:off x="2726175" y="3393826"/>
            <a:ext cx="3244575" cy="29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325725" y="41391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99;p71">
            <a:extLst>
              <a:ext uri="{FF2B5EF4-FFF2-40B4-BE49-F238E27FC236}">
                <a16:creationId xmlns:a16="http://schemas.microsoft.com/office/drawing/2014/main" id="{B1F74A8F-95F5-7BE2-65AC-7BB7C36D71AE}"/>
              </a:ext>
            </a:extLst>
          </p:cNvPr>
          <p:cNvSpPr txBox="1">
            <a:spLocks/>
          </p:cNvSpPr>
          <p:nvPr/>
        </p:nvSpPr>
        <p:spPr>
          <a:xfrm>
            <a:off x="2072275" y="2200999"/>
            <a:ext cx="4999449" cy="997800"/>
          </a:xfrm>
          <a:prstGeom prst="rect">
            <a:avLst/>
          </a:prstGeom>
          <a:noFill/>
          <a:ln>
            <a:noFill/>
          </a:ln>
          <a:effectLst>
            <a:outerShdw blurRad="314325" dist="28575" dir="390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98408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>
            <a:spLocks noGrp="1"/>
          </p:cNvSpPr>
          <p:nvPr>
            <p:ph type="title"/>
          </p:nvPr>
        </p:nvSpPr>
        <p:spPr>
          <a:xfrm>
            <a:off x="791355" y="8688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dirty="0">
                <a:solidFill>
                  <a:schemeClr val="lt2"/>
                </a:solidFill>
              </a:rPr>
              <a:t>Агуулга</a:t>
            </a:r>
            <a:endParaRPr dirty="0"/>
          </a:p>
        </p:txBody>
      </p:sp>
      <p:sp>
        <p:nvSpPr>
          <p:cNvPr id="547" name="Google Shape;547;p39"/>
          <p:cNvSpPr txBox="1">
            <a:spLocks noGrp="1"/>
          </p:cNvSpPr>
          <p:nvPr>
            <p:ph type="body" idx="1"/>
          </p:nvPr>
        </p:nvSpPr>
        <p:spPr>
          <a:xfrm>
            <a:off x="720000" y="1598350"/>
            <a:ext cx="7753800" cy="281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mn-MN" sz="2000" dirty="0">
                <a:solidFill>
                  <a:srgbClr val="FAFAFA"/>
                </a:solidFill>
              </a:rPr>
              <a:t>Сонгосон үндэслэл</a:t>
            </a:r>
          </a:p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FAFAFA"/>
                </a:solidFill>
              </a:rPr>
              <a:t>Т</a:t>
            </a:r>
            <a:r>
              <a:rPr lang="mn-MN" sz="2000" dirty="0">
                <a:solidFill>
                  <a:srgbClr val="FAFAFA"/>
                </a:solidFill>
              </a:rPr>
              <a:t>оглоомын танилцуулга</a:t>
            </a:r>
          </a:p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mn-MN" sz="2000" dirty="0">
                <a:solidFill>
                  <a:srgbClr val="FAFAFA"/>
                </a:solidFill>
              </a:rPr>
              <a:t>Тоглоомын дүрэм</a:t>
            </a:r>
          </a:p>
          <a:p>
            <a:pPr marL="171450" marR="5080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mn-MN" sz="2000">
                <a:solidFill>
                  <a:srgbClr val="FAFAFA"/>
                </a:solidFill>
              </a:rPr>
              <a:t>Тоглоомыг хэрхэн тоглох?</a:t>
            </a:r>
            <a:endParaRPr lang="mn-MN" sz="2000" dirty="0">
              <a:solidFill>
                <a:srgbClr val="FAFAFA"/>
              </a:solidFill>
            </a:endParaRPr>
          </a:p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mn-MN" sz="2000" dirty="0">
                <a:solidFill>
                  <a:srgbClr val="FAFAFA"/>
                </a:solidFill>
              </a:rPr>
              <a:t>Цааш сайжруулж болох санаа</a:t>
            </a:r>
          </a:p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mn-MN" sz="2000" dirty="0">
                <a:solidFill>
                  <a:srgbClr val="FAFAFA"/>
                </a:solidFill>
              </a:rPr>
              <a:t>Хичээлийн хүрээнд ашигласан функцууд </a:t>
            </a:r>
          </a:p>
          <a:p>
            <a:pPr marL="171450" marR="508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mn-MN" sz="2000" dirty="0">
                <a:solidFill>
                  <a:srgbClr val="FAFAFA"/>
                </a:solidFill>
              </a:rPr>
              <a:t>Кодны дэлгэрэнгүй тайлбар</a:t>
            </a:r>
            <a:endParaRPr sz="2000" dirty="0"/>
          </a:p>
        </p:txBody>
      </p:sp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317200" y="441780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4210EA-5169-5EB5-72A0-788B5731256C}"/>
              </a:ext>
            </a:extLst>
          </p:cNvPr>
          <p:cNvSpPr txBox="1"/>
          <p:nvPr/>
        </p:nvSpPr>
        <p:spPr>
          <a:xfrm>
            <a:off x="2578894" y="2310140"/>
            <a:ext cx="398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2800" dirty="0">
                <a:solidFill>
                  <a:schemeClr val="bg1"/>
                </a:solidFill>
              </a:rPr>
              <a:t>Сонгосон үндэслэл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C8294-CC02-9EB5-4643-4B97AB3F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106" y="931395"/>
            <a:ext cx="1169595" cy="1209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F7A46-0502-0765-C43C-ECCD097A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65" y="3007518"/>
            <a:ext cx="1656250" cy="1071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5A191-3304-4CB2-8882-674BCDEA8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71336">
            <a:off x="6630999" y="2566988"/>
            <a:ext cx="979573" cy="18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1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968483" y="67943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dirty="0">
                <a:solidFill>
                  <a:schemeClr val="lt2"/>
                </a:solidFill>
              </a:rPr>
              <a:t>Тоглоомын</a:t>
            </a:r>
            <a:r>
              <a:rPr lang="en" dirty="0"/>
              <a:t> </a:t>
            </a:r>
            <a:r>
              <a:rPr lang="mn-MN" dirty="0"/>
              <a:t>танилцуулга</a:t>
            </a:r>
            <a:endParaRPr dirty="0"/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2325725" y="41391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47FFC-966C-9381-F1B0-E61CA48C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880" y="1594693"/>
            <a:ext cx="5334000" cy="29989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968483" y="67943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dirty="0">
                <a:solidFill>
                  <a:schemeClr val="lt2"/>
                </a:solidFill>
              </a:rPr>
              <a:t>Тоглоомын</a:t>
            </a:r>
            <a:r>
              <a:rPr lang="en" dirty="0"/>
              <a:t> </a:t>
            </a:r>
            <a:r>
              <a:rPr lang="mn-MN" dirty="0"/>
              <a:t>танилцуулга</a:t>
            </a:r>
            <a:endParaRPr dirty="0"/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flipH="1">
            <a:off x="2325725" y="413910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1"/>
          <p:cNvPicPr preferRelativeResize="0"/>
          <p:nvPr/>
        </p:nvPicPr>
        <p:blipFill rotWithShape="1">
          <a:blip r:embed="rId5">
            <a:alphaModFix/>
          </a:blip>
          <a:srcRect l="79634" t="23164" r="8550" b="47919"/>
          <a:stretch/>
        </p:blipFill>
        <p:spPr>
          <a:xfrm flipH="1">
            <a:off x="0" y="68540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1"/>
          <p:cNvPicPr preferRelativeResize="0"/>
          <p:nvPr/>
        </p:nvPicPr>
        <p:blipFill rotWithShape="1">
          <a:blip r:embed="rId5">
            <a:alphaModFix/>
          </a:blip>
          <a:srcRect l="51441" t="67649" r="31153" b="12845"/>
          <a:stretch/>
        </p:blipFill>
        <p:spPr>
          <a:xfrm rot="10800000">
            <a:off x="7258050" y="0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andicam 2022-12-19 18-56-08-460">
            <a:hlinkClick r:id="" action="ppaction://media"/>
            <a:extLst>
              <a:ext uri="{FF2B5EF4-FFF2-40B4-BE49-F238E27FC236}">
                <a16:creationId xmlns:a16="http://schemas.microsoft.com/office/drawing/2014/main" id="{0F1392CA-F584-4AEB-ED8F-D9517B0424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2843" y="1641731"/>
            <a:ext cx="4998314" cy="28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0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Left 3">
            <a:extLst>
              <a:ext uri="{FF2B5EF4-FFF2-40B4-BE49-F238E27FC236}">
                <a16:creationId xmlns:a16="http://schemas.microsoft.com/office/drawing/2014/main" id="{5E93EAD6-0C08-188E-EDAA-80F6447CB98E}"/>
              </a:ext>
            </a:extLst>
          </p:cNvPr>
          <p:cNvSpPr/>
          <p:nvPr/>
        </p:nvSpPr>
        <p:spPr>
          <a:xfrm>
            <a:off x="1446609" y="2280641"/>
            <a:ext cx="400050" cy="414337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DF961D7-C078-344A-1EC2-5846A0121CC6}"/>
              </a:ext>
            </a:extLst>
          </p:cNvPr>
          <p:cNvSpPr/>
          <p:nvPr/>
        </p:nvSpPr>
        <p:spPr>
          <a:xfrm rot="10800000">
            <a:off x="2432446" y="2280640"/>
            <a:ext cx="400050" cy="414337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BFC20-83A6-D088-F28B-C4DE133B8C9A}"/>
              </a:ext>
            </a:extLst>
          </p:cNvPr>
          <p:cNvSpPr txBox="1"/>
          <p:nvPr/>
        </p:nvSpPr>
        <p:spPr>
          <a:xfrm>
            <a:off x="1519832" y="2750344"/>
            <a:ext cx="4286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BB1C5-E088-D083-8096-DAE145DC83D7}"/>
              </a:ext>
            </a:extLst>
          </p:cNvPr>
          <p:cNvSpPr txBox="1"/>
          <p:nvPr/>
        </p:nvSpPr>
        <p:spPr>
          <a:xfrm>
            <a:off x="2498526" y="2753916"/>
            <a:ext cx="3929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26CA2B-3687-CBAA-E925-46E09343FF02}"/>
              </a:ext>
            </a:extLst>
          </p:cNvPr>
          <p:cNvSpPr/>
          <p:nvPr/>
        </p:nvSpPr>
        <p:spPr>
          <a:xfrm>
            <a:off x="5063133" y="2232422"/>
            <a:ext cx="1921668" cy="2786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space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757BC-09B9-B97D-D462-BE278C0CB8A2}"/>
              </a:ext>
            </a:extLst>
          </p:cNvPr>
          <p:cNvSpPr txBox="1"/>
          <p:nvPr/>
        </p:nvSpPr>
        <p:spPr>
          <a:xfrm>
            <a:off x="5757861" y="2752129"/>
            <a:ext cx="15626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shoot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E17ADF-6D23-2F19-0F33-B11F79D07E55}"/>
              </a:ext>
            </a:extLst>
          </p:cNvPr>
          <p:cNvSpPr txBox="1"/>
          <p:nvPr/>
        </p:nvSpPr>
        <p:spPr>
          <a:xfrm>
            <a:off x="2434232" y="1366241"/>
            <a:ext cx="40272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Тоглоом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хэрхэн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тоглох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 err="1">
                <a:solidFill>
                  <a:schemeClr val="bg1"/>
                </a:solidFill>
              </a:rPr>
              <a:t>вэ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6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864225" y="1941250"/>
            <a:ext cx="55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dirty="0"/>
              <a:t>Тоглоомын дүрэм</a:t>
            </a:r>
            <a:endParaRPr dirty="0"/>
          </a:p>
        </p:txBody>
      </p:sp>
      <p:sp>
        <p:nvSpPr>
          <p:cNvPr id="594" name="Google Shape;594;p42"/>
          <p:cNvSpPr txBox="1">
            <a:spLocks noGrp="1"/>
          </p:cNvSpPr>
          <p:nvPr>
            <p:ph type="title" idx="2"/>
          </p:nvPr>
        </p:nvSpPr>
        <p:spPr>
          <a:xfrm>
            <a:off x="2501175" y="1175650"/>
            <a:ext cx="226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mn-MN" dirty="0"/>
              <a:t>2</a:t>
            </a:r>
            <a:endParaRPr dirty="0"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3">
            <a:alphaModFix/>
          </a:blip>
          <a:srcRect l="4173" t="13326" r="65426" b="58272"/>
          <a:stretch/>
        </p:blipFill>
        <p:spPr>
          <a:xfrm rot="10800000">
            <a:off x="5787773" y="2958649"/>
            <a:ext cx="3356227" cy="21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>
            <a:spLocks noGrp="1"/>
          </p:cNvSpPr>
          <p:nvPr>
            <p:ph type="subTitle" idx="1"/>
          </p:nvPr>
        </p:nvSpPr>
        <p:spPr>
          <a:xfrm>
            <a:off x="1799881" y="1714450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dirty="0"/>
              <a:t>Дайсны хөлгийн бууны сумнаас нь бултах</a:t>
            </a:r>
            <a:endParaRPr dirty="0"/>
          </a:p>
        </p:txBody>
      </p:sp>
      <p:sp>
        <p:nvSpPr>
          <p:cNvPr id="604" name="Google Shape;604;p43"/>
          <p:cNvSpPr txBox="1">
            <a:spLocks noGrp="1"/>
          </p:cNvSpPr>
          <p:nvPr>
            <p:ph type="subTitle" idx="3"/>
          </p:nvPr>
        </p:nvSpPr>
        <p:spPr>
          <a:xfrm>
            <a:off x="5051632" y="1714450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dirty="0"/>
              <a:t>Дайсныг хөлгийг устгаснаар нэмэлт оноо цуглуулна</a:t>
            </a:r>
            <a:endParaRPr dirty="0"/>
          </a:p>
        </p:txBody>
      </p:sp>
      <p:sp>
        <p:nvSpPr>
          <p:cNvPr id="606" name="Google Shape;606;p43"/>
          <p:cNvSpPr txBox="1">
            <a:spLocks noGrp="1"/>
          </p:cNvSpPr>
          <p:nvPr>
            <p:ph type="subTitle" idx="5"/>
          </p:nvPr>
        </p:nvSpPr>
        <p:spPr>
          <a:xfrm>
            <a:off x="1472320" y="3418468"/>
            <a:ext cx="305511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dirty="0"/>
              <a:t>Суманд өртсөн тохиолдолд хөлөг сүйрнэ.</a:t>
            </a:r>
            <a:endParaRPr dirty="0"/>
          </a:p>
        </p:txBody>
      </p:sp>
      <p:sp>
        <p:nvSpPr>
          <p:cNvPr id="608" name="Google Shape;608;p43"/>
          <p:cNvSpPr txBox="1">
            <a:spLocks noGrp="1"/>
          </p:cNvSpPr>
          <p:nvPr>
            <p:ph type="subTitle" idx="7"/>
          </p:nvPr>
        </p:nvSpPr>
        <p:spPr>
          <a:xfrm>
            <a:off x="5062024" y="3353200"/>
            <a:ext cx="240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n-MN" dirty="0"/>
              <a:t>Бүх дайсны хөлгийг устгаснаар барианд очино.</a:t>
            </a:r>
            <a:endParaRPr dirty="0"/>
          </a:p>
        </p:txBody>
      </p:sp>
      <p:pic>
        <p:nvPicPr>
          <p:cNvPr id="631" name="Google Shape;631;p43"/>
          <p:cNvPicPr preferRelativeResize="0"/>
          <p:nvPr/>
        </p:nvPicPr>
        <p:blipFill rotWithShape="1">
          <a:blip r:embed="rId3">
            <a:alphaModFix/>
          </a:blip>
          <a:srcRect l="79634" t="23164" r="8550" b="47919"/>
          <a:stretch/>
        </p:blipFill>
        <p:spPr>
          <a:xfrm flipH="1">
            <a:off x="0" y="2199250"/>
            <a:ext cx="1181399" cy="20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flipH="1">
            <a:off x="7975825" y="3784625"/>
            <a:ext cx="1740324" cy="1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695;p49">
            <a:extLst>
              <a:ext uri="{FF2B5EF4-FFF2-40B4-BE49-F238E27FC236}">
                <a16:creationId xmlns:a16="http://schemas.microsoft.com/office/drawing/2014/main" id="{0BE13614-734F-1839-0C65-7F72130C9D38}"/>
              </a:ext>
            </a:extLst>
          </p:cNvPr>
          <p:cNvSpPr/>
          <p:nvPr/>
        </p:nvSpPr>
        <p:spPr>
          <a:xfrm>
            <a:off x="2729789" y="994334"/>
            <a:ext cx="5427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95;p49">
            <a:extLst>
              <a:ext uri="{FF2B5EF4-FFF2-40B4-BE49-F238E27FC236}">
                <a16:creationId xmlns:a16="http://schemas.microsoft.com/office/drawing/2014/main" id="{2948A010-D348-8D09-4DE4-AF01E96DBA83}"/>
              </a:ext>
            </a:extLst>
          </p:cNvPr>
          <p:cNvSpPr/>
          <p:nvPr/>
        </p:nvSpPr>
        <p:spPr>
          <a:xfrm>
            <a:off x="5920757" y="2680401"/>
            <a:ext cx="5427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695;p49">
            <a:extLst>
              <a:ext uri="{FF2B5EF4-FFF2-40B4-BE49-F238E27FC236}">
                <a16:creationId xmlns:a16="http://schemas.microsoft.com/office/drawing/2014/main" id="{B0EAD945-19AF-27F0-1B57-EB5BD614BE76}"/>
              </a:ext>
            </a:extLst>
          </p:cNvPr>
          <p:cNvSpPr/>
          <p:nvPr/>
        </p:nvSpPr>
        <p:spPr>
          <a:xfrm>
            <a:off x="5920757" y="994334"/>
            <a:ext cx="5427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95;p49">
            <a:extLst>
              <a:ext uri="{FF2B5EF4-FFF2-40B4-BE49-F238E27FC236}">
                <a16:creationId xmlns:a16="http://schemas.microsoft.com/office/drawing/2014/main" id="{686E5101-7868-3D31-D07C-08351BEA3777}"/>
              </a:ext>
            </a:extLst>
          </p:cNvPr>
          <p:cNvSpPr/>
          <p:nvPr/>
        </p:nvSpPr>
        <p:spPr>
          <a:xfrm>
            <a:off x="2728529" y="2675877"/>
            <a:ext cx="542700" cy="52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rgbClr val="9B429B"/>
              </a:gs>
            </a:gsLst>
            <a:lin ang="5400012" scaled="0"/>
          </a:gradFill>
          <a:ln w="9525" cap="flat" cmpd="sng">
            <a:solidFill>
              <a:srgbClr val="FF94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2857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A2793593-752E-5DF9-452A-C52348C3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98" y="1037198"/>
            <a:ext cx="432018" cy="43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Зураг нээх">
            <a:extLst>
              <a:ext uri="{FF2B5EF4-FFF2-40B4-BE49-F238E27FC236}">
                <a16:creationId xmlns:a16="http://schemas.microsoft.com/office/drawing/2014/main" id="{16893721-E991-0C1C-28B3-06AD1BF78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05" y="2789379"/>
            <a:ext cx="361950" cy="34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Зураг нээх">
            <a:extLst>
              <a:ext uri="{FF2B5EF4-FFF2-40B4-BE49-F238E27FC236}">
                <a16:creationId xmlns:a16="http://schemas.microsoft.com/office/drawing/2014/main" id="{06C26488-1619-A208-5CD5-4F72BDC8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235" y="2773421"/>
            <a:ext cx="381287" cy="33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Зураг нээх">
            <a:extLst>
              <a:ext uri="{FF2B5EF4-FFF2-40B4-BE49-F238E27FC236}">
                <a16:creationId xmlns:a16="http://schemas.microsoft.com/office/drawing/2014/main" id="{2CD7D4BC-A9F2-970F-F684-1C049C519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235" y="1131505"/>
            <a:ext cx="461994" cy="24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7"/>
          <p:cNvSpPr txBox="1">
            <a:spLocks noGrp="1"/>
          </p:cNvSpPr>
          <p:nvPr>
            <p:ph type="subTitle" idx="1"/>
          </p:nvPr>
        </p:nvSpPr>
        <p:spPr>
          <a:xfrm>
            <a:off x="3808025" y="2712865"/>
            <a:ext cx="4285844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mn-MN" sz="1800" dirty="0"/>
              <a:t>Олон үетэй болгох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mn-MN" sz="1800" dirty="0"/>
              <a:t>2</a:t>
            </a:r>
            <a:r>
              <a:rPr lang="en-US" sz="1800" dirty="0"/>
              <a:t>D </a:t>
            </a:r>
            <a:r>
              <a:rPr lang="mn-MN" sz="1800" dirty="0"/>
              <a:t>хэмжээст сансрын хөлгийг 3</a:t>
            </a:r>
            <a:r>
              <a:rPr lang="en-US" sz="1800" dirty="0"/>
              <a:t>D </a:t>
            </a:r>
            <a:r>
              <a:rPr lang="mn-MN" sz="1800" dirty="0"/>
              <a:t>хэмжээстэйгээр хийх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mn-MN" sz="1800" dirty="0"/>
              <a:t>Хөлгийн загвар дизайныг тоглогч өөрөө сонгож болдогоор програмчлах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mn-MN" sz="1800" dirty="0"/>
          </a:p>
        </p:txBody>
      </p:sp>
      <p:sp>
        <p:nvSpPr>
          <p:cNvPr id="669" name="Google Shape;669;p47"/>
          <p:cNvSpPr txBox="1">
            <a:spLocks noGrp="1"/>
          </p:cNvSpPr>
          <p:nvPr>
            <p:ph type="title"/>
          </p:nvPr>
        </p:nvSpPr>
        <p:spPr>
          <a:xfrm>
            <a:off x="3808025" y="1317947"/>
            <a:ext cx="467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881997" y="1094714"/>
            <a:ext cx="2434590" cy="2434590"/>
            <a:chOff x="4233900" y="619125"/>
            <a:chExt cx="676200" cy="676200"/>
          </a:xfrm>
        </p:grpSpPr>
        <p:sp>
          <p:nvSpPr>
            <p:cNvPr id="671" name="Google Shape;671;p47"/>
            <p:cNvSpPr/>
            <p:nvPr/>
          </p:nvSpPr>
          <p:spPr>
            <a:xfrm>
              <a:off x="4233900" y="619125"/>
              <a:ext cx="676200" cy="6762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 rot="5400000" flipH="1">
              <a:off x="4484925" y="860475"/>
              <a:ext cx="212400" cy="193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9525" dir="3479999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>
            <a:off x="3316575" y="4118525"/>
            <a:ext cx="1740324" cy="1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7"/>
          <p:cNvPicPr preferRelativeResize="0"/>
          <p:nvPr/>
        </p:nvPicPr>
        <p:blipFill rotWithShape="1">
          <a:blip r:embed="rId3">
            <a:alphaModFix/>
          </a:blip>
          <a:srcRect l="51441" t="67649" r="31153" b="12845"/>
          <a:stretch/>
        </p:blipFill>
        <p:spPr>
          <a:xfrm rot="10800000" flipH="1">
            <a:off x="4955275" y="-343800"/>
            <a:ext cx="1740324" cy="1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plays Streamer Project Proposal by Slidesgo">
  <a:themeElements>
    <a:clrScheme name="Simple Light">
      <a:dk1>
        <a:srgbClr val="2D0045"/>
      </a:dk1>
      <a:lt1>
        <a:srgbClr val="FFFFFF"/>
      </a:lt1>
      <a:dk2>
        <a:srgbClr val="FF07FF"/>
      </a:dk2>
      <a:lt2>
        <a:srgbClr val="09E3E8"/>
      </a:lt2>
      <a:accent1>
        <a:srgbClr val="5648FE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7F98E397BBD148881B1E5D7BE9FE23" ma:contentTypeVersion="12" ma:contentTypeDescription="Create a new document." ma:contentTypeScope="" ma:versionID="3b34eb19fbe4e64cc7db99f574542f5e">
  <xsd:schema xmlns:xsd="http://www.w3.org/2001/XMLSchema" xmlns:xs="http://www.w3.org/2001/XMLSchema" xmlns:p="http://schemas.microsoft.com/office/2006/metadata/properties" xmlns:ns2="3cc8c838-08cf-445c-b520-eb698b2ce0a0" xmlns:ns3="123ae7a9-20e7-4f82-abf7-1372e0996c24" targetNamespace="http://schemas.microsoft.com/office/2006/metadata/properties" ma:root="true" ma:fieldsID="2005fee61295db17c98ac4299eafbfde" ns2:_="" ns3:_="">
    <xsd:import namespace="3cc8c838-08cf-445c-b520-eb698b2ce0a0"/>
    <xsd:import namespace="123ae7a9-20e7-4f82-abf7-1372e0996c24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c8c838-08cf-445c-b520-eb698b2ce0a0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b5ad731-959a-4201-8333-f01e42b9cc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ae7a9-20e7-4f82-abf7-1372e0996c2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63d79224-099c-4ad1-adbc-8d581377b1f2}" ma:internalName="TaxCatchAll" ma:showField="CatchAllData" ma:web="123ae7a9-20e7-4f82-abf7-1372e0996c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00F910-8E06-419E-B4F8-306D03223CDC}"/>
</file>

<file path=customXml/itemProps2.xml><?xml version="1.0" encoding="utf-8"?>
<ds:datastoreItem xmlns:ds="http://schemas.openxmlformats.org/officeDocument/2006/customXml" ds:itemID="{9A011E30-F13D-448E-9CCC-7EC70376EF10}"/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132</Words>
  <Application>Microsoft Office PowerPoint</Application>
  <PresentationFormat>On-screen Show (16:9)</PresentationFormat>
  <Paragraphs>43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Poppins</vt:lpstr>
      <vt:lpstr>Bebas Neue</vt:lpstr>
      <vt:lpstr>Poppins Medium</vt:lpstr>
      <vt:lpstr>Arial</vt:lpstr>
      <vt:lpstr>Roboto</vt:lpstr>
      <vt:lpstr>Open Sans</vt:lpstr>
      <vt:lpstr>Gameplays Streamer Project Proposal by Slidesgo</vt:lpstr>
      <vt:lpstr>2D game Төслийн ажил</vt:lpstr>
      <vt:lpstr>Агуулга</vt:lpstr>
      <vt:lpstr>PowerPoint Presentation</vt:lpstr>
      <vt:lpstr>Тоглоомын танилцуулга</vt:lpstr>
      <vt:lpstr>Тоглоомын танилцуулга</vt:lpstr>
      <vt:lpstr>PowerPoint Presentation</vt:lpstr>
      <vt:lpstr>Тоглоомын дүрэм</vt:lpstr>
      <vt:lpstr>PowerPoint Presentation</vt:lpstr>
      <vt:lpstr>Future</vt:lpstr>
      <vt:lpstr>Ашигласан функцууд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game Spaceship</dc:title>
  <cp:lastModifiedBy>Rentsendondog Dondog</cp:lastModifiedBy>
  <cp:revision>44</cp:revision>
  <dcterms:modified xsi:type="dcterms:W3CDTF">2022-12-19T11:00:39Z</dcterms:modified>
</cp:coreProperties>
</file>